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24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270CB-AB6C-69C2-0B25-65456DBD8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7E2128-25EF-8CBA-E36E-1F00D5A3E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1B5F-FE06-B2B6-F3DB-8E2758DBB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7ED4E-8FA8-E3B4-8238-A9462683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A23BD-4D2F-619D-6C4F-4FC01C39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246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2AB19-A859-741D-D06D-768C3700E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D26BD8-97E1-62E7-3B2B-F4CE1B14B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403B8-C23A-6425-1BFF-F305F3B9A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5FE46-F1FB-E4EB-EF31-E694C503C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A60A0-DBEC-0196-9EFD-FA31FE7CC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11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450B61-83B5-C6AB-55F6-1173910D82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AB6CCC-8E5A-F5B9-6FCB-454B5EF4E4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29B70-38DE-BB14-52B2-2A1799108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6ADC3-C48E-5AC0-0EDF-9772A8A4C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860E4-358D-EFCB-09AC-A9E958E41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3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4770-AC34-330D-63BB-9C5AF701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C8FC4-8D68-C272-15E4-3EE425C9A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A7202-D99F-B8C9-DA0A-53F3EC5AB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ADE56-DF47-C0E8-EFE7-206CB4D87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AEDA0-71F7-B62A-05E6-E981A7CF6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4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14994-29CA-1422-43AD-CB64381B2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2DA30-823F-D795-EBA1-B154FC28F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76A32-A74F-87AC-5DBF-9F664188D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75F4E-F90E-FCDF-F40C-180001F3D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0F673-6D73-E1E2-0857-F2C9C218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14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287B4-7A7F-3B8F-0367-53263C311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6698C-F3D7-BCE4-2B4E-FCDA890B50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1D8A6-2C52-3C2A-2339-B090FA9A73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2ED49-94B5-CC62-FE35-D5A72A3E5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F2468-5CF6-ADCE-28C4-A20A0BA96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84D50-AFDC-FC0C-D73F-CFC3D3A51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0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B6EFF-9486-C0F0-B18F-AFE61C84C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02B393-E3CB-9ECB-94D4-00018BB53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C1F7CE-982B-FAAD-759A-9A11C19F8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B7836D-C83F-9BC0-F1AA-0C3E236A9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8131C3-3DB5-A579-8995-3AC0C6048B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A7C8C2-75F1-C944-60E5-4988A0D8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0E42C0-9644-7DF0-AD01-EFA769712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6121F7-CC1E-FBD5-815E-11C5BB524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71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EF1F7-1B0F-33B5-9CE6-692079AA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FDD3A0-8D36-8837-C5E6-FC73EF00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8E3C4B-942A-7FA9-975A-AAC34C608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8AFAEC-E870-6F8C-8784-C06A78A89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09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26A6C4-0BD8-3FBB-576E-0BB2D2D3C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597F71-FF9E-402E-FE67-A68E1DCF9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694F0-CC83-92C6-D9C8-2A3B9F048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82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F7368-00A5-59A5-E52A-159CDB63A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53EA3-9F58-479D-55B4-A9AAD8DF8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C626B-2872-7917-B33A-073B2ABDB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8A2EE-B6F3-CA35-1F72-335636DA6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FF392-1943-0326-B4B9-723D8C881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DFD3A-0DD5-9989-9A12-577D0B77F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7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510B7-9EFD-D875-E8A4-F2BF356F6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8197D5-238C-8E70-6500-111BF5FD36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5B08C-510F-DCAE-3E1E-9EDDD3AC2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C9F15-CEBE-37B8-0AC3-2184F41FA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0EB517-74C4-2AF1-B027-6A524BF21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5BBBE9-CF32-1ADA-29EF-A992E063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8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74E601-4268-96B4-7E46-D171CBD27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F0BFB-D0EB-E32E-FF98-139E9197C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B3B2E-375D-FC0B-B3CC-BCC32CD00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F5C46-4295-9127-C928-192D300EC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9FA45-1730-A841-31D8-303E79A61D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01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41A89-3AAE-BE22-3834-8A11D443A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this comic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61B669-D2A0-0AE4-ADF0-3DE03131C1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52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DA0956-6099-33DD-7297-2796C2DB5078}"/>
              </a:ext>
            </a:extLst>
          </p:cNvPr>
          <p:cNvSpPr txBox="1"/>
          <p:nvPr/>
        </p:nvSpPr>
        <p:spPr>
          <a:xfrm>
            <a:off x="1302604" y="68350"/>
            <a:ext cx="8699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ptain Comic" panose="02000503000000020004" pitchFamily="50" charset="0"/>
              </a:rPr>
              <a:t>Make Sense of the Microsoft Agent Platforms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2CE7C-ACBA-EA91-18CE-862A72C89FB3}"/>
              </a:ext>
            </a:extLst>
          </p:cNvPr>
          <p:cNvSpPr txBox="1"/>
          <p:nvPr/>
        </p:nvSpPr>
        <p:spPr>
          <a:xfrm>
            <a:off x="8615609" y="102217"/>
            <a:ext cx="20367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ptain Comic" panose="02000503000000020004" pitchFamily="50" charset="0"/>
              </a:rPr>
              <a:t>by Robert Standefer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11064D-93BF-ADF4-2AAC-D092FDB895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604" y="532852"/>
            <a:ext cx="9586791" cy="632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51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A820C0-0103-7182-4164-BA7C42D1B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5"/>
          <a:stretch>
            <a:fillRect/>
          </a:stretch>
        </p:blipFill>
        <p:spPr>
          <a:xfrm>
            <a:off x="1302604" y="555132"/>
            <a:ext cx="9586791" cy="630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4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5B421F-3B3F-EEDC-C236-83C42D7A3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8"/>
          <a:stretch>
            <a:fillRect/>
          </a:stretch>
        </p:blipFill>
        <p:spPr>
          <a:xfrm>
            <a:off x="1302604" y="524934"/>
            <a:ext cx="9586791" cy="633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781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702D5E-868C-44AB-C913-362703539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2"/>
          <a:stretch>
            <a:fillRect/>
          </a:stretch>
        </p:blipFill>
        <p:spPr>
          <a:xfrm>
            <a:off x="1302604" y="519288"/>
            <a:ext cx="9586791" cy="633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594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274813-A902-815C-D21C-0829958C7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2"/>
          <a:stretch>
            <a:fillRect/>
          </a:stretch>
        </p:blipFill>
        <p:spPr>
          <a:xfrm>
            <a:off x="1302604" y="564444"/>
            <a:ext cx="9586791" cy="629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47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4BDFBE-2B5F-8D30-56E6-BA2A93435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604" y="3582530"/>
            <a:ext cx="9586791" cy="32387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0AC311-1B50-B76F-C596-FFFF1F3E5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7"/>
          <a:stretch>
            <a:fillRect/>
          </a:stretch>
        </p:blipFill>
        <p:spPr>
          <a:xfrm>
            <a:off x="1302604" y="508000"/>
            <a:ext cx="9586791" cy="307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413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14</Words>
  <Application>Microsoft Office PowerPoint</Application>
  <PresentationFormat>Widescreen</PresentationFormat>
  <Paragraphs>3</Paragraphs>
  <Slides>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Captain Comic</vt:lpstr>
      <vt:lpstr>Office Theme</vt:lpstr>
      <vt:lpstr>About this comic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 Standefer</dc:creator>
  <cp:lastModifiedBy>Robert Standefer</cp:lastModifiedBy>
  <cp:revision>3</cp:revision>
  <dcterms:created xsi:type="dcterms:W3CDTF">2025-11-14T18:13:58Z</dcterms:created>
  <dcterms:modified xsi:type="dcterms:W3CDTF">2025-11-14T23:08:44Z</dcterms:modified>
</cp:coreProperties>
</file>

<file path=docProps/thumbnail.jpeg>
</file>